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9" r:id="rId8"/>
    <p:sldId id="268" r:id="rId9"/>
    <p:sldId id="267" r:id="rId10"/>
    <p:sldId id="266" r:id="rId11"/>
    <p:sldId id="265" r:id="rId12"/>
    <p:sldId id="264" r:id="rId13"/>
    <p:sldId id="263" r:id="rId14"/>
    <p:sldId id="271" r:id="rId15"/>
    <p:sldId id="270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82" r:id="rId27"/>
    <p:sldId id="283" r:id="rId28"/>
    <p:sldId id="284" r:id="rId29"/>
    <p:sldId id="286" r:id="rId30"/>
    <p:sldId id="287" r:id="rId31"/>
    <p:sldId id="288" r:id="rId32"/>
    <p:sldId id="293" r:id="rId33"/>
    <p:sldId id="291" r:id="rId34"/>
    <p:sldId id="292" r:id="rId35"/>
    <p:sldId id="290" r:id="rId36"/>
    <p:sldId id="289" r:id="rId37"/>
    <p:sldId id="294" r:id="rId38"/>
    <p:sldId id="299" r:id="rId39"/>
    <p:sldId id="298" r:id="rId40"/>
    <p:sldId id="297" r:id="rId41"/>
    <p:sldId id="296" r:id="rId42"/>
    <p:sldId id="295" r:id="rId43"/>
    <p:sldId id="305" r:id="rId44"/>
    <p:sldId id="304" r:id="rId45"/>
    <p:sldId id="303" r:id="rId46"/>
    <p:sldId id="302" r:id="rId47"/>
    <p:sldId id="301" r:id="rId48"/>
    <p:sldId id="300" r:id="rId49"/>
    <p:sldId id="307" r:id="rId50"/>
    <p:sldId id="306" r:id="rId51"/>
    <p:sldId id="314" r:id="rId52"/>
    <p:sldId id="313" r:id="rId53"/>
    <p:sldId id="312" r:id="rId54"/>
    <p:sldId id="311" r:id="rId55"/>
    <p:sldId id="310" r:id="rId56"/>
    <p:sldId id="309" r:id="rId57"/>
    <p:sldId id="30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76AC-D8EA-4C03-9BB3-827F7C30C1A3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9FDDF-C612-4463-8321-B50C066DAD8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u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04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0337"/>
            <a:ext cx="9144000" cy="6097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0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07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17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37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4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39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4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VI14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4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OVI17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49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5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335"/>
            <a:ext cx="9144000" cy="6095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7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096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7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OVI168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0692"/>
            <a:ext cx="9144000" cy="609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6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67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7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44123"/>
            <a:ext cx="9144000" cy="5169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9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9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9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0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2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VI096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2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2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3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34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771" y="0"/>
            <a:ext cx="457245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36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49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773" y="0"/>
            <a:ext cx="457245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56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6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6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097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26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6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68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7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3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097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0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0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0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On-screen Show (4:3)</PresentationFormat>
  <Paragraphs>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CKK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5</cp:revision>
  <dcterms:created xsi:type="dcterms:W3CDTF">2019-04-20T13:24:46Z</dcterms:created>
  <dcterms:modified xsi:type="dcterms:W3CDTF">2019-04-20T14:08:31Z</dcterms:modified>
</cp:coreProperties>
</file>